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0DB95-12C2-4B36-87AD-364F2FE88859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/>
        </p:nvSpPr>
        <p:spPr>
          <a:xfrm>
            <a:off x="1440873" y="1773761"/>
            <a:ext cx="9144000" cy="6310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baseline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Times New Roman" panose="02020603050405020304" pitchFamily="18" charset="0"/>
              </a:defRPr>
            </a:lvl1pPr>
          </a:lstStyle>
          <a:p>
            <a:endParaRPr lang="en-US" sz="3600" dirty="0">
              <a:latin typeface="+mn-ea"/>
              <a:cs typeface="+mn-ea"/>
            </a:endParaRPr>
          </a:p>
        </p:txBody>
      </p:sp>
      <p:sp>
        <p:nvSpPr>
          <p:cNvPr id="20" name="Title 1"/>
          <p:cNvSpPr txBox="1"/>
          <p:nvPr/>
        </p:nvSpPr>
        <p:spPr>
          <a:xfrm>
            <a:off x="1440815" y="2857095"/>
            <a:ext cx="9144000" cy="9279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All authors Name</a:t>
            </a:r>
            <a:endParaRPr lang="en-US" sz="2400" dirty="0" smtClean="0">
              <a:solidFill>
                <a:srgbClr val="002060"/>
              </a:solidFill>
              <a:latin typeface="+mn-lt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and Affiliation</a:t>
            </a:r>
            <a:endParaRPr lang="en-US" sz="2400" kern="1200" baseline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2" name="Text Box 21"/>
          <p:cNvSpPr txBox="1"/>
          <p:nvPr/>
        </p:nvSpPr>
        <p:spPr>
          <a:xfrm>
            <a:off x="4822190" y="4050665"/>
            <a:ext cx="285877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3200" dirty="0" smtClean="0">
                <a:solidFill>
                  <a:srgbClr val="00B0F0"/>
                </a:solidFill>
                <a:sym typeface="+mn-ea"/>
              </a:rPr>
              <a:t>Prsented by </a:t>
            </a:r>
            <a:endParaRPr lang="en-US" sz="3200" dirty="0" smtClean="0">
              <a:solidFill>
                <a:srgbClr val="00B0F0"/>
              </a:solidFill>
              <a:sym typeface="+mn-ea"/>
            </a:endParaRPr>
          </a:p>
        </p:txBody>
      </p:sp>
      <p:sp>
        <p:nvSpPr>
          <p:cNvPr id="23" name="Rectangle 4"/>
          <p:cNvSpPr/>
          <p:nvPr/>
        </p:nvSpPr>
        <p:spPr>
          <a:xfrm>
            <a:off x="4822240" y="4743620"/>
            <a:ext cx="2156360" cy="52322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sz="28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Author Name</a:t>
            </a:r>
            <a:endParaRPr lang="en-US" sz="2800" dirty="0">
              <a:solidFill>
                <a:schemeClr val="accent6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25" name="Rectangle 4"/>
          <p:cNvSpPr/>
          <p:nvPr/>
        </p:nvSpPr>
        <p:spPr>
          <a:xfrm>
            <a:off x="10682655" y="6343820"/>
            <a:ext cx="1409700" cy="39878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11/12/2023</a:t>
            </a:r>
            <a:endParaRPr lang="en-US" sz="2000" dirty="0">
              <a:solidFill>
                <a:schemeClr val="accent6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26" name="Text Box 25"/>
          <p:cNvSpPr txBox="1"/>
          <p:nvPr/>
        </p:nvSpPr>
        <p:spPr>
          <a:xfrm>
            <a:off x="1936115" y="5960745"/>
            <a:ext cx="863028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sz="2000" b="1">
                <a:solidFill>
                  <a:srgbClr val="0070C0"/>
                </a:solidFill>
              </a:rPr>
              <a:t>2023 IEEE 3rd International Conference on Smart Technologies for Power, Energy and Control (STPEC)</a:t>
            </a:r>
            <a:endParaRPr lang="en-US" sz="2000" b="1">
              <a:solidFill>
                <a:srgbClr val="0070C0"/>
              </a:solidFill>
            </a:endParaRPr>
          </a:p>
        </p:txBody>
      </p:sp>
      <p:sp>
        <p:nvSpPr>
          <p:cNvPr id="28" name="Text Box 27"/>
          <p:cNvSpPr txBox="1"/>
          <p:nvPr/>
        </p:nvSpPr>
        <p:spPr>
          <a:xfrm>
            <a:off x="1066165" y="1636395"/>
            <a:ext cx="9888855" cy="12204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/>
              <a:t>PAPER ID : 01</a:t>
            </a:r>
            <a:endParaRPr lang="en-US"/>
          </a:p>
          <a:p>
            <a:r>
              <a:rPr lang="en-US" dirty="0" smtClean="0">
                <a:latin typeface="+mn-ea"/>
                <a:cs typeface="+mn-ea"/>
                <a:sym typeface="+mn-ea"/>
              </a:rPr>
              <a:t>       </a:t>
            </a:r>
            <a:r>
              <a:rPr lang="en-US" dirty="0" smtClean="0">
                <a:solidFill>
                  <a:srgbClr val="0070C0"/>
                </a:solidFill>
                <a:latin typeface="+mn-ea"/>
                <a:cs typeface="+mn-ea"/>
                <a:sym typeface="+mn-ea"/>
              </a:rPr>
              <a:t> </a:t>
            </a:r>
            <a:r>
              <a:rPr lang="en-US" sz="4000" dirty="0" smtClean="0">
                <a:solidFill>
                  <a:srgbClr val="0070C0"/>
                </a:solidFill>
                <a:latin typeface="+mn-ea"/>
                <a:cs typeface="+mn-ea"/>
                <a:sym typeface="+mn-ea"/>
              </a:rPr>
              <a:t>Paper Title</a:t>
            </a:r>
            <a:endParaRPr lang="en-US" sz="4000" dirty="0">
              <a:solidFill>
                <a:srgbClr val="0070C0"/>
              </a:solidFill>
              <a:latin typeface="+mn-ea"/>
              <a:cs typeface="+mn-ea"/>
            </a:endParaRPr>
          </a:p>
          <a:p>
            <a:endParaRPr lang="en-US">
              <a:solidFill>
                <a:srgbClr val="0070C0"/>
              </a:solidFill>
            </a:endParaRPr>
          </a:p>
          <a:p>
            <a:endParaRPr lang="en-US"/>
          </a:p>
          <a:p>
            <a:endParaRPr lang="en-US"/>
          </a:p>
        </p:txBody>
      </p:sp>
      <p:pic>
        <p:nvPicPr>
          <p:cNvPr id="5" name="Content Placeholder 4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10490" y="0"/>
            <a:ext cx="12081510" cy="9848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" name="Text Box 25"/>
          <p:cNvSpPr txBox="1"/>
          <p:nvPr/>
        </p:nvSpPr>
        <p:spPr>
          <a:xfrm>
            <a:off x="1674495" y="5960745"/>
            <a:ext cx="863028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sz="2000" b="1">
                <a:solidFill>
                  <a:srgbClr val="0070C0"/>
                </a:solidFill>
              </a:rPr>
              <a:t>2023 IEEE 3rd International Conference on Smart Technologies for Power, Energy and Control (STPEC)</a:t>
            </a:r>
            <a:endParaRPr lang="en-US" sz="2000" b="1">
              <a:solidFill>
                <a:srgbClr val="0070C0"/>
              </a:solidFill>
            </a:endParaRPr>
          </a:p>
        </p:txBody>
      </p:sp>
      <p:sp>
        <p:nvSpPr>
          <p:cNvPr id="25" name="Rectangle 4"/>
          <p:cNvSpPr/>
          <p:nvPr/>
        </p:nvSpPr>
        <p:spPr>
          <a:xfrm>
            <a:off x="10671860" y="6184435"/>
            <a:ext cx="1409700" cy="39878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11/12/2023</a:t>
            </a:r>
            <a:endParaRPr lang="en-US" sz="2000" dirty="0">
              <a:solidFill>
                <a:schemeClr val="accent6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110490" y="6268720"/>
            <a:ext cx="87884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000" b="1">
                <a:solidFill>
                  <a:srgbClr val="0070C0"/>
                </a:solidFill>
                <a:sym typeface="+mn-ea"/>
              </a:rPr>
              <a:t>1</a:t>
            </a:r>
            <a:endParaRPr lang="en-US" sz="2000" b="1">
              <a:solidFill>
                <a:srgbClr val="0070C0"/>
              </a:solidFill>
              <a:sym typeface="+mn-ea"/>
            </a:endParaRPr>
          </a:p>
        </p:txBody>
      </p:sp>
      <p:pic>
        <p:nvPicPr>
          <p:cNvPr id="3" name="Content Placeholder 2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10490" y="0"/>
            <a:ext cx="12081510" cy="98488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" name="Rectangle 4"/>
          <p:cNvSpPr/>
          <p:nvPr/>
        </p:nvSpPr>
        <p:spPr>
          <a:xfrm>
            <a:off x="10671860" y="6184435"/>
            <a:ext cx="1409700" cy="39878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11/12/2023</a:t>
            </a:r>
            <a:endParaRPr lang="en-US" sz="2000" dirty="0">
              <a:solidFill>
                <a:schemeClr val="accent6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26" name="Text Box 25"/>
          <p:cNvSpPr txBox="1"/>
          <p:nvPr/>
        </p:nvSpPr>
        <p:spPr>
          <a:xfrm>
            <a:off x="1674495" y="5960745"/>
            <a:ext cx="863028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sz="2000" b="1">
                <a:solidFill>
                  <a:srgbClr val="0070C0"/>
                </a:solidFill>
              </a:rPr>
              <a:t>2023 IEEE 3rd International Conference on Smart Technologies for Power, Energy and Control (STPEC)</a:t>
            </a:r>
            <a:endParaRPr lang="en-US" sz="2000" b="1">
              <a:solidFill>
                <a:srgbClr val="0070C0"/>
              </a:solidFill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224155" y="6268720"/>
            <a:ext cx="87884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000" b="1">
                <a:solidFill>
                  <a:srgbClr val="0070C0"/>
                </a:solidFill>
                <a:sym typeface="+mn-ea"/>
              </a:rPr>
              <a:t>2</a:t>
            </a:r>
            <a:endParaRPr lang="en-US" sz="2000" b="1">
              <a:solidFill>
                <a:srgbClr val="0070C0"/>
              </a:solidFill>
              <a:sym typeface="+mn-ea"/>
            </a:endParaRPr>
          </a:p>
        </p:txBody>
      </p:sp>
      <p:pic>
        <p:nvPicPr>
          <p:cNvPr id="3" name="Content Placeholder 2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10490" y="0"/>
            <a:ext cx="12081510" cy="98488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412</Words>
  <Application>WPS Presentation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3" baseType="lpstr">
      <vt:lpstr>Arial</vt:lpstr>
      <vt:lpstr>SimSun</vt:lpstr>
      <vt:lpstr>Wingdings</vt:lpstr>
      <vt:lpstr>Arial Black</vt:lpstr>
      <vt:lpstr>Times New Roman</vt:lpstr>
      <vt:lpstr>Calibri</vt:lpstr>
      <vt:lpstr>Microsoft YaHei</vt:lpstr>
      <vt:lpstr>Arial Unicode MS</vt:lpstr>
      <vt:lpstr>Calibri Light</vt:lpstr>
      <vt:lpstr>Office Theme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KIIT0001</cp:lastModifiedBy>
  <cp:revision>8</cp:revision>
  <dcterms:created xsi:type="dcterms:W3CDTF">2023-11-24T16:43:00Z</dcterms:created>
  <dcterms:modified xsi:type="dcterms:W3CDTF">2023-11-24T17:38:37Z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5456EE27B2694612BB5B21F35167A5EE_11</vt:lpwstr>
  </property>
  <property fmtid="{D5CDD505-2E9C-101B-9397-08002B2CF9AE}" pid="3" name="KSOProductBuildVer">
    <vt:lpwstr>1033-12.2.0.13306</vt:lpwstr>
  </property>
</Properties>
</file>